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4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3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3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9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8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4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7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6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2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9DC6-1A9A-4C86-9D1E-4AE1343560D6}" type="datetimeFigureOut">
              <a:rPr lang="en-US" smtClean="0"/>
              <a:t>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71DF-B86A-4BF4-8ACA-C1FCD2131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1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667936"/>
            <a:ext cx="12192000" cy="22487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114300" dir="5400000" algn="ctr" rotWithShape="0">
                    <a:srgbClr val="000000"/>
                  </a:outerShdw>
                </a:effectLst>
              </a:rPr>
              <a:t>Title Goes Here</a:t>
            </a:r>
          </a:p>
          <a:p>
            <a:pPr algn="ctr"/>
            <a:r>
              <a:rPr lang="en-US" sz="4800" i="1" dirty="0">
                <a:solidFill>
                  <a:schemeClr val="bg1"/>
                </a:solidFill>
                <a:effectLst>
                  <a:outerShdw blurRad="114300" dir="5400000" algn="ctr" rotWithShape="0">
                    <a:srgbClr val="000000"/>
                  </a:outerShdw>
                </a:effectLst>
              </a:rPr>
              <a:t>Presenters Name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114300" dir="5400000" algn="ctr" rotWithShape="0">
                    <a:srgbClr val="000000"/>
                  </a:outerShdw>
                </a:effectLst>
              </a:rPr>
              <a:t>02/28/19</a:t>
            </a:r>
          </a:p>
        </p:txBody>
      </p:sp>
    </p:spTree>
    <p:extLst>
      <p:ext uri="{BB962C8B-B14F-4D97-AF65-F5344CB8AC3E}">
        <p14:creationId xmlns:p14="http://schemas.microsoft.com/office/powerpoint/2010/main" val="213437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598" y="220748"/>
            <a:ext cx="8574769" cy="104257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88900" dir="5400000" sx="1000" sy="1000" algn="ctr" rotWithShape="0">
                    <a:srgbClr val="000000"/>
                  </a:outerShdw>
                </a:effectLst>
              </a:rPr>
              <a:t>This is where the title will 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695" y="2094271"/>
            <a:ext cx="9807222" cy="403758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where content will go 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where content will go B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where content will go C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where content will go D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is where content will go 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7715" r="3655" b="2841"/>
          <a:stretch/>
        </p:blipFill>
        <p:spPr>
          <a:xfrm>
            <a:off x="7034648" y="1921934"/>
            <a:ext cx="3987085" cy="3332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reflection blurRad="88900" stA="29000" endPos="240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19224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48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This is where the title will 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Shear, Todd</dc:creator>
  <cp:lastModifiedBy>Shear, Todd</cp:lastModifiedBy>
  <cp:revision>14</cp:revision>
  <dcterms:created xsi:type="dcterms:W3CDTF">2016-10-05T19:14:17Z</dcterms:created>
  <dcterms:modified xsi:type="dcterms:W3CDTF">2020-01-09T21:15:41Z</dcterms:modified>
</cp:coreProperties>
</file>